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  <p:sldMasterId id="2147483756" r:id="rId5"/>
  </p:sldMasterIdLst>
  <p:notesMasterIdLst>
    <p:notesMasterId r:id="rId16"/>
  </p:notesMasterIdLst>
  <p:sldIdLst>
    <p:sldId id="257" r:id="rId6"/>
    <p:sldId id="313" r:id="rId7"/>
    <p:sldId id="424" r:id="rId8"/>
    <p:sldId id="461" r:id="rId9"/>
    <p:sldId id="467" r:id="rId10"/>
    <p:sldId id="464" r:id="rId11"/>
    <p:sldId id="256" r:id="rId12"/>
    <p:sldId id="258" r:id="rId13"/>
    <p:sldId id="463" r:id="rId14"/>
    <p:sldId id="4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Nguyen" initials="JN" lastIdx="16" clrIdx="0">
    <p:extLst>
      <p:ext uri="{19B8F6BF-5375-455C-9EA6-DF929625EA0E}">
        <p15:presenceInfo xmlns:p15="http://schemas.microsoft.com/office/powerpoint/2012/main" userId="Jessica Nguyen" providerId="None"/>
      </p:ext>
    </p:extLst>
  </p:cmAuthor>
  <p:cmAuthor id="2" name="Barbara Collins" initials="BC" lastIdx="4" clrIdx="1">
    <p:extLst>
      <p:ext uri="{19B8F6BF-5375-455C-9EA6-DF929625EA0E}">
        <p15:presenceInfo xmlns:p15="http://schemas.microsoft.com/office/powerpoint/2012/main" userId="S::barbara.collins@mrca.ca.gov::24e4fa56-6e36-4699-afd7-14ff39a365ab" providerId="AD"/>
      </p:ext>
    </p:extLst>
  </p:cmAuthor>
  <p:cmAuthor id="3" name="Mario Sandoval" initials="MS" lastIdx="2" clrIdx="2">
    <p:extLst>
      <p:ext uri="{19B8F6BF-5375-455C-9EA6-DF929625EA0E}">
        <p15:presenceInfo xmlns:p15="http://schemas.microsoft.com/office/powerpoint/2012/main" userId="S::mario.sandoval@mrca.ca.gov::40c48a48-1d09-476f-a08c-0624011e35a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47C00-A64C-4654-95D3-2E9CA4A4EA7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28178-BBA0-40B4-B07D-502F720E9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9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34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15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48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95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07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8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97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70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33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28178-BBA0-40B4-B07D-502F720E99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2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063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6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436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2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8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11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2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470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CAD6C-8D6B-424C-9924-E9309D427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5C5E1-006E-4A97-B6BC-14090415D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E7067-65F2-443B-9C7C-608416FB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F9510-5AAB-44B8-9355-C58D757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41691-BABB-455F-8306-2B05115C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26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D24E-2232-41DF-8D53-5650FFFC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8EEE6-B6F8-42D8-BB49-2C70457AA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5CBFA-11BB-49B6-B3E9-E1D1E38C2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59464-C7C3-481E-9A1A-F133CB85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B923A-748C-43AD-A7E4-5D75A6BEA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11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A0CE8-D020-478F-86E6-147C96CC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69B8E-106B-48A3-ACCB-90DBD8B33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822C0-A0D6-44F7-B9EA-4A02B02D5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6BAED-AE31-4CFB-856B-78095A20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C4438-4D75-4B7F-B2A5-D45A2BA9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72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5DCC-9DAF-44AA-9F7D-EC279BDD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03314-E677-49BD-81B0-7015D9C7B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F7FF3-10E4-4DA2-B616-DC0CA292C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F9C84-35D0-481E-822A-90FBBCDB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81843-0DDF-44DA-B45E-96D25249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A4D82-780D-403C-BC59-17FADDD4E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53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934E-DBE8-465D-9AD4-B164E6282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4397B-1CD5-46DB-80F4-EE2468AA3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FE370-1242-4880-8885-5F27F2B5F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2F5F54-13C0-4AEF-92B9-EE6A5C374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219C77-6A13-457B-88E1-AE93647988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CC0EC-EB90-45B9-B303-E830D3998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C3EF4-B882-41A2-8600-CFEB2E26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473D1-2576-4279-A849-1BF47290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06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5A856-6B7C-461F-86D3-8F6EB4B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D837E-5F73-421C-9C12-4B1CA26A4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2FED5-6593-4AFA-B53D-50EC052D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35C17-4D64-4635-98F4-29E1162A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8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18899-3057-4A14-9140-1912B588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0C106-608E-463E-9517-5C7D023D9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A93E7-001D-4D12-8097-75BB87A18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17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CE5AA-5570-45A1-8AA3-1EDDDA50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34642-73EE-4C80-9DB9-BB6153BAF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23B44-506E-43FE-8470-A553310FD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602C36-FB2F-454A-90B9-53043BCDD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BE337-A8D7-4ABC-82A2-4910D960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58221-BC07-4AAD-935F-3D560762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7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3DA58-5517-4F17-A3BC-671A8AAF9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70B288-AF71-4045-9AE9-92CF00EF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6821E-1006-481C-8A1B-29A8DD3AB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A9944-C8D6-4871-A2D3-3EC76BC0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03A89-69B3-4950-ABAB-D3362569F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C0732-11D5-4CB2-99FF-85736C65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59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CBABB-C0AE-4953-A9DD-549B88899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F3E25F-0187-4B1F-811F-DC19449D7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1F4B2-4B4A-4354-A76D-A68F7EBE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5CF9E-4297-4D72-9FF5-1BAC7556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4CE99-C380-4124-A254-B2CB8C72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73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C1FF98-0F47-47AA-A7AC-8694BE5574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4AB31-F610-487B-99F6-128ED3B47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9061D-CEF4-4DEF-891B-3155B683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95EF0-4DAB-4338-91FE-AB45FF60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EEC40-76C5-4E28-A25A-76C9B0FA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7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819CFBB-1668-467A-8BA7-AF1C6FAB2FF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367EC56-3A21-41F7-9F31-DE802B84A9B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5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BE36D9-66C0-4020-8263-B5264985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C0466-B81E-45CF-A1CD-A4261278D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2EFF5-A551-460D-A2CA-408C7FB09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EE5CC-FB07-4002-9FAD-458BBBA6854B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DFAD0-1385-4242-A751-1AC1C200D9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DCC42-5A26-40E7-9DF6-F661DC588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06C84-1607-449E-83B8-D866627C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635" y="2261174"/>
            <a:ext cx="9834282" cy="1752946"/>
          </a:xfrm>
        </p:spPr>
        <p:txBody>
          <a:bodyPr>
            <a:normAutofit/>
          </a:bodyPr>
          <a:lstStyle/>
          <a:p>
            <a:pPr algn="ctr"/>
            <a:r>
              <a:rPr lang="en-US" sz="6000"/>
              <a:t>unpermitted fence removed from carbon-la costa beach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717FB-B635-4A97-8E4A-4B05142DBB31}"/>
              </a:ext>
            </a:extLst>
          </p:cNvPr>
          <p:cNvSpPr txBox="1"/>
          <p:nvPr/>
        </p:nvSpPr>
        <p:spPr>
          <a:xfrm>
            <a:off x="2577737" y="4157556"/>
            <a:ext cx="703652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Mountains Recreation and Conservation Authority</a:t>
            </a:r>
          </a:p>
          <a:p>
            <a:pPr algn="ctr"/>
            <a:r>
              <a:rPr lang="en-US"/>
              <a:t>May 12, 2021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B6C55D-E29F-49AF-88F5-840514E46A23}"/>
              </a:ext>
            </a:extLst>
          </p:cNvPr>
          <p:cNvCxnSpPr/>
          <p:nvPr/>
        </p:nvCxnSpPr>
        <p:spPr>
          <a:xfrm>
            <a:off x="1910963" y="4062141"/>
            <a:ext cx="875703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9A174609-CBC2-4BF4-8E67-4A723D4147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FE5E06B-C5AC-4646-9BF4-4584B876EE7C}"/>
              </a:ext>
            </a:extLst>
          </p:cNvPr>
          <p:cNvSpPr/>
          <p:nvPr/>
        </p:nvSpPr>
        <p:spPr>
          <a:xfrm>
            <a:off x="9917609" y="2650105"/>
            <a:ext cx="357554" cy="357554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7026D9-F331-4C88-BF22-4226E19BAF12}"/>
              </a:ext>
            </a:extLst>
          </p:cNvPr>
          <p:cNvCxnSpPr/>
          <p:nvPr/>
        </p:nvCxnSpPr>
        <p:spPr>
          <a:xfrm>
            <a:off x="9058031" y="1701800"/>
            <a:ext cx="914400" cy="914400"/>
          </a:xfrm>
          <a:prstGeom prst="straightConnector1">
            <a:avLst/>
          </a:prstGeom>
          <a:ln w="28575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32BCAC9-2BB3-465A-B50E-AFCA1DCADDC6}"/>
              </a:ext>
            </a:extLst>
          </p:cNvPr>
          <p:cNvSpPr txBox="1"/>
          <p:nvPr/>
        </p:nvSpPr>
        <p:spPr>
          <a:xfrm>
            <a:off x="7837121" y="142850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highlight>
                  <a:srgbClr val="C0C0C0"/>
                </a:highlight>
              </a:rPr>
              <a:t>Carbon – La Costa Beach</a:t>
            </a:r>
          </a:p>
        </p:txBody>
      </p:sp>
    </p:spTree>
    <p:extLst>
      <p:ext uri="{BB962C8B-B14F-4D97-AF65-F5344CB8AC3E}">
        <p14:creationId xmlns:p14="http://schemas.microsoft.com/office/powerpoint/2010/main" val="133781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A picture containing outdoor, ground, nature, mountain&#10;&#10;Description automatically generated">
            <a:extLst>
              <a:ext uri="{FF2B5EF4-FFF2-40B4-BE49-F238E27FC236}">
                <a16:creationId xmlns:a16="http://schemas.microsoft.com/office/drawing/2014/main" id="{CCC3AB08-CE5A-42CA-B99E-0119464339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01" b="-275"/>
          <a:stretch/>
        </p:blipFill>
        <p:spPr>
          <a:xfrm>
            <a:off x="0" y="100677"/>
            <a:ext cx="12254230" cy="668976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47B10D3-27B3-4FC1-AC80-1F2FA2F0162B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Carbon – la costa public acquisition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EDEFA72-732E-4795-9E9A-75605F84E5F8}"/>
              </a:ext>
            </a:extLst>
          </p:cNvPr>
          <p:cNvCxnSpPr/>
          <p:nvPr/>
        </p:nvCxnSpPr>
        <p:spPr>
          <a:xfrm>
            <a:off x="4598893" y="3402106"/>
            <a:ext cx="475130" cy="735106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C5A4206-4307-41C5-B32D-8F6215881F17}"/>
              </a:ext>
            </a:extLst>
          </p:cNvPr>
          <p:cNvCxnSpPr>
            <a:cxnSpLocks/>
          </p:cNvCxnSpPr>
          <p:nvPr/>
        </p:nvCxnSpPr>
        <p:spPr>
          <a:xfrm>
            <a:off x="8731622" y="2953870"/>
            <a:ext cx="385483" cy="466165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2" descr="A picture containing outdoor, ground, nature, mountain&#10;&#10;Description automatically generated">
            <a:extLst>
              <a:ext uri="{FF2B5EF4-FFF2-40B4-BE49-F238E27FC236}">
                <a16:creationId xmlns:a16="http://schemas.microsoft.com/office/drawing/2014/main" id="{FAF95A6A-F97C-417F-BB35-017D9C43F4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296" t="52555" r="52986" b="32015"/>
          <a:stretch/>
        </p:blipFill>
        <p:spPr>
          <a:xfrm>
            <a:off x="8050306" y="4593417"/>
            <a:ext cx="4106689" cy="2144558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D3DFBB3-5DDF-4798-A8C1-8AA4ACB78A35}"/>
              </a:ext>
            </a:extLst>
          </p:cNvPr>
          <p:cNvCxnSpPr>
            <a:cxnSpLocks/>
          </p:cNvCxnSpPr>
          <p:nvPr/>
        </p:nvCxnSpPr>
        <p:spPr>
          <a:xfrm>
            <a:off x="7906869" y="3034552"/>
            <a:ext cx="251012" cy="39444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479317BF-4BD7-4184-9CAE-A651D26109C6}"/>
              </a:ext>
            </a:extLst>
          </p:cNvPr>
          <p:cNvSpPr/>
          <p:nvPr/>
        </p:nvSpPr>
        <p:spPr>
          <a:xfrm>
            <a:off x="10103224" y="5141259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outdoor, ground, sky, rock&#10;&#10;Description automatically generated">
            <a:extLst>
              <a:ext uri="{FF2B5EF4-FFF2-40B4-BE49-F238E27FC236}">
                <a16:creationId xmlns:a16="http://schemas.microsoft.com/office/drawing/2014/main" id="{C5592DC9-D847-4E09-8996-CBABC8907B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6" y="4686814"/>
            <a:ext cx="2734882" cy="205116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6878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3031ABF-1029-4019-A43C-1AAB85352630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Carbon – la costa beach previous fence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5C28A95-ECDA-44BE-8B0F-691C549171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7" y="1052618"/>
            <a:ext cx="12184565" cy="4938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2B6722-515F-4E46-97D9-A45FC762AF06}"/>
              </a:ext>
            </a:extLst>
          </p:cNvPr>
          <p:cNvSpPr txBox="1"/>
          <p:nvPr/>
        </p:nvSpPr>
        <p:spPr>
          <a:xfrm>
            <a:off x="4084" y="5615493"/>
            <a:ext cx="4902987" cy="369332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Google Street View (Image date: December 2020)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444A67FB-F6FF-4111-90EA-F205AC2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1094" y="4080609"/>
            <a:ext cx="2636886" cy="2733147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42C0143-F838-4E56-9AE2-E04358CDBC5C}"/>
              </a:ext>
            </a:extLst>
          </p:cNvPr>
          <p:cNvSpPr/>
          <p:nvPr/>
        </p:nvSpPr>
        <p:spPr>
          <a:xfrm>
            <a:off x="6498378" y="3519567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67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7F6A-9CAC-4557-8B69-4514AFA46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755" y="157427"/>
            <a:ext cx="3020634" cy="5994798"/>
          </a:xfrm>
        </p:spPr>
        <p:txBody>
          <a:bodyPr>
            <a:normAutofit/>
          </a:bodyPr>
          <a:lstStyle/>
          <a:p>
            <a:r>
              <a:rPr lang="en-US" sz="3600" dirty="0"/>
              <a:t>Carbon-La Costa Beach offers  important coastal access</a:t>
            </a:r>
          </a:p>
        </p:txBody>
      </p:sp>
      <p:pic>
        <p:nvPicPr>
          <p:cNvPr id="4" name="Picture 4" descr="A picture containing outdoor, sky&#10;&#10;Description automatically generated">
            <a:extLst>
              <a:ext uri="{FF2B5EF4-FFF2-40B4-BE49-F238E27FC236}">
                <a16:creationId xmlns:a16="http://schemas.microsoft.com/office/drawing/2014/main" id="{83344FFE-C3F7-4AF8-A65B-E2542A724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8" y="242519"/>
            <a:ext cx="9161755" cy="6353586"/>
          </a:xfrm>
        </p:spPr>
      </p:pic>
    </p:spTree>
    <p:extLst>
      <p:ext uri="{BB962C8B-B14F-4D97-AF65-F5344CB8AC3E}">
        <p14:creationId xmlns:p14="http://schemas.microsoft.com/office/powerpoint/2010/main" val="39885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604706D-1288-45BA-8F88-D0AC28269E9D}"/>
              </a:ext>
            </a:extLst>
          </p:cNvPr>
          <p:cNvSpPr txBox="1">
            <a:spLocks/>
          </p:cNvSpPr>
          <p:nvPr/>
        </p:nvSpPr>
        <p:spPr>
          <a:xfrm>
            <a:off x="-560" y="40223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Neighbor Communication chronology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7A0E24-45FE-4157-8C29-7746DA718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090" y="875289"/>
            <a:ext cx="10049293" cy="5668672"/>
          </a:xfrm>
          <a:solidFill>
            <a:schemeClr val="bg1">
              <a:alpha val="50000"/>
            </a:schemeClr>
          </a:solidFill>
        </p:spPr>
        <p:txBody>
          <a:bodyPr vert="horz" lIns="45720" tIns="45720" rIns="45720" bIns="45720" rtlCol="0" anchor="t">
            <a:normAutofit fontScale="92500" lnSpcReduction="10000"/>
          </a:bodyPr>
          <a:lstStyle/>
          <a:p>
            <a:pPr>
              <a:buFont typeface="Arial" panose="020B0602020104020603" pitchFamily="34" charset="0"/>
              <a:buChar char="•"/>
            </a:pPr>
            <a:r>
              <a:rPr lang="en-US" b="1"/>
              <a:t> August 3, 2020</a:t>
            </a:r>
            <a:r>
              <a:rPr lang="en-US"/>
              <a:t> – Doug Rogers (eastern residential neighbor) emails City of Malibu about the aesthetic condition of and a hole in the fence. City forwards complaint to Coastal Commission staff; CCC staff forwards to MRCA.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b="1"/>
              <a:t>August 6, 2020</a:t>
            </a:r>
            <a:r>
              <a:rPr lang="en-US"/>
              <a:t> - MRCA emails Rogers of August 4th fence repair and requests Rogers contact MRCA Ranger Services/LA County Sheriff to report future incidents.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b="1"/>
              <a:t>August 6, 2020</a:t>
            </a:r>
            <a:r>
              <a:rPr lang="en-US"/>
              <a:t> - Rogers emails City complaining about MRCA's repair work.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b="1"/>
              <a:t>September 8, 2020</a:t>
            </a:r>
            <a:r>
              <a:rPr lang="en-US"/>
              <a:t> - Rogers emails CCC staff that fence damaged during Labor Day; 100s of people on beach; neighbors repair fence; and suggests </a:t>
            </a:r>
            <a:r>
              <a:rPr lang="en-US">
                <a:solidFill>
                  <a:srgbClr val="FF0000"/>
                </a:solidFill>
              </a:rPr>
              <a:t>"fence with spikes at the top"</a:t>
            </a:r>
            <a:r>
              <a:rPr lang="en-US"/>
              <a:t> to keep people out.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b="1"/>
              <a:t>September 8, 2020</a:t>
            </a:r>
            <a:r>
              <a:rPr lang="en-US"/>
              <a:t> - MRCA emails Rogers re fence repairs ASAP; advises CDP needed for replacement fence; and reiterates Rogers/neighbors contact MRCA Ranger Services/LA County Sheriff in lieu of "self-help."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b="1"/>
              <a:t>May 5, 2021</a:t>
            </a:r>
            <a:r>
              <a:rPr lang="en-US"/>
              <a:t> – MRCA observes old fence removed; new fence under construction; asks contractor crew about permits, landowner permission and contractor's employer.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b="1"/>
              <a:t>May 7, 2021</a:t>
            </a:r>
            <a:r>
              <a:rPr lang="en-US"/>
              <a:t> - MRCA Rangers interview contractor who calls employer (neighbors); neighbors admit removing old fence and building new fence alleging City permission and refuse to remove new fence.  MRCA removes unpermitted new fence.</a:t>
            </a:r>
          </a:p>
          <a:p>
            <a:pPr>
              <a:buFont typeface="Arial" panose="020B0602020104020603" pitchFamily="34" charset="0"/>
              <a:buChar char="•"/>
            </a:pPr>
            <a:endParaRPr lang="en-US"/>
          </a:p>
          <a:p>
            <a:pPr>
              <a:buFont typeface="Arial" panose="020B0602020104020603" pitchFamily="34" charset="0"/>
              <a:buChar char="•"/>
            </a:pPr>
            <a:endParaRPr lang="en-US"/>
          </a:p>
          <a:p>
            <a:pPr>
              <a:buFont typeface="Arial" panose="020B0602020104020603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05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10507_160525_Trim">
            <a:hlinkClick r:id="" action="ppaction://media"/>
            <a:extLst>
              <a:ext uri="{FF2B5EF4-FFF2-40B4-BE49-F238E27FC236}">
                <a16:creationId xmlns:a16="http://schemas.microsoft.com/office/drawing/2014/main" id="{6FDF2CC0-EC2F-441F-8B3F-FDF51F5D98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EC80FE0-8772-428C-9C14-BFC1875251BA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w Cen MT Condensed" panose="020B0606020104020203" pitchFamily="34" charset="0"/>
              </a:rPr>
              <a:t>MRCA Removes unpermitted fence</a:t>
            </a:r>
          </a:p>
        </p:txBody>
      </p:sp>
    </p:spTree>
    <p:extLst>
      <p:ext uri="{BB962C8B-B14F-4D97-AF65-F5344CB8AC3E}">
        <p14:creationId xmlns:p14="http://schemas.microsoft.com/office/powerpoint/2010/main" val="251649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10511_135640">
            <a:hlinkClick r:id="" action="ppaction://media"/>
            <a:extLst>
              <a:ext uri="{FF2B5EF4-FFF2-40B4-BE49-F238E27FC236}">
                <a16:creationId xmlns:a16="http://schemas.microsoft.com/office/drawing/2014/main" id="{83E7F1A7-9738-47CE-B8C9-450A420D52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9089489-394D-4EDB-85BB-F670CFA71CD1}"/>
              </a:ext>
            </a:extLst>
          </p:cNvPr>
          <p:cNvSpPr txBox="1">
            <a:spLocks/>
          </p:cNvSpPr>
          <p:nvPr/>
        </p:nvSpPr>
        <p:spPr>
          <a:xfrm>
            <a:off x="-560" y="244939"/>
            <a:ext cx="12190056" cy="80953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Edgar del campo</a:t>
            </a:r>
          </a:p>
        </p:txBody>
      </p:sp>
    </p:spTree>
    <p:extLst>
      <p:ext uri="{BB962C8B-B14F-4D97-AF65-F5344CB8AC3E}">
        <p14:creationId xmlns:p14="http://schemas.microsoft.com/office/powerpoint/2010/main" val="416304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01D5357-D50C-4DBF-ACFC-53E623E967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9" y="244"/>
            <a:ext cx="12141199" cy="68575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3F335F-C02F-48AC-93FF-8F440FC6D9C9}"/>
              </a:ext>
            </a:extLst>
          </p:cNvPr>
          <p:cNvSpPr txBox="1"/>
          <p:nvPr/>
        </p:nvSpPr>
        <p:spPr>
          <a:xfrm>
            <a:off x="4084" y="5615493"/>
            <a:ext cx="12190833" cy="954107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/>
              <a:t>MRCA Staff Removes 350+ ft of Unpermitted Fencing, Barbed Wire and </a:t>
            </a:r>
          </a:p>
          <a:p>
            <a:pPr algn="ctr"/>
            <a:r>
              <a:rPr lang="en-US" sz="2800" b="1"/>
              <a:t>"No Trespassing Private Property" Sign Installed by Neighbors</a:t>
            </a:r>
          </a:p>
        </p:txBody>
      </p:sp>
    </p:spTree>
    <p:extLst>
      <p:ext uri="{BB962C8B-B14F-4D97-AF65-F5344CB8AC3E}">
        <p14:creationId xmlns:p14="http://schemas.microsoft.com/office/powerpoint/2010/main" val="3037848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rbon-La Costa Beach Malibu">
            <a:hlinkClick r:id="" action="ppaction://media"/>
            <a:extLst>
              <a:ext uri="{FF2B5EF4-FFF2-40B4-BE49-F238E27FC236}">
                <a16:creationId xmlns:a16="http://schemas.microsoft.com/office/drawing/2014/main" id="{64C3B795-3E7E-4052-A170-AC254879B4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7855" y="20776"/>
            <a:ext cx="6539345" cy="653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7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A1D50BC120A4194A1D641F1769786" ma:contentTypeVersion="13" ma:contentTypeDescription="Create a new document." ma:contentTypeScope="" ma:versionID="e3a625bb3568aaac9fde0555a4522a30">
  <xsd:schema xmlns:xsd="http://www.w3.org/2001/XMLSchema" xmlns:xs="http://www.w3.org/2001/XMLSchema" xmlns:p="http://schemas.microsoft.com/office/2006/metadata/properties" xmlns:ns2="a826d1ef-f945-4c26-b33b-5bc4095a8ed6" xmlns:ns3="8234a753-5b6a-48ff-bf01-6dc214305f28" targetNamespace="http://schemas.microsoft.com/office/2006/metadata/properties" ma:root="true" ma:fieldsID="1048d5d7b5e8e871256426fffa8b541b" ns2:_="" ns3:_="">
    <xsd:import namespace="a826d1ef-f945-4c26-b33b-5bc4095a8ed6"/>
    <xsd:import namespace="8234a753-5b6a-48ff-bf01-6dc214305f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6d1ef-f945-4c26-b33b-5bc4095a8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4a753-5b6a-48ff-bf01-6dc214305f2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89E870-2579-4F4D-88AA-CCDD4E1D4D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12FDE3-67F8-4147-9D0B-091C0CB31EEB}">
  <ds:schemaRefs>
    <ds:schemaRef ds:uri="http://schemas.microsoft.com/office/2006/metadata/properties"/>
    <ds:schemaRef ds:uri="8234a753-5b6a-48ff-bf01-6dc214305f2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a826d1ef-f945-4c26-b33b-5bc4095a8ed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59FCEB2-7A37-4A8D-AD2B-7650877F592B}">
  <ds:schemaRefs>
    <ds:schemaRef ds:uri="8234a753-5b6a-48ff-bf01-6dc214305f28"/>
    <ds:schemaRef ds:uri="a826d1ef-f945-4c26-b33b-5bc4095a8e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328</Words>
  <Application>Microsoft Office PowerPoint</Application>
  <PresentationFormat>Widescreen</PresentationFormat>
  <Paragraphs>31</Paragraphs>
  <Slides>10</Slides>
  <Notes>10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Tw Cen MT</vt:lpstr>
      <vt:lpstr>Tw Cen MT Condensed</vt:lpstr>
      <vt:lpstr>Wingdings 3</vt:lpstr>
      <vt:lpstr>Integral</vt:lpstr>
      <vt:lpstr>Office Theme</vt:lpstr>
      <vt:lpstr>unpermitted fence removed from carbon-la costa beach</vt:lpstr>
      <vt:lpstr>PowerPoint Presentation</vt:lpstr>
      <vt:lpstr>PowerPoint Presentation</vt:lpstr>
      <vt:lpstr>PowerPoint Presentation</vt:lpstr>
      <vt:lpstr>Carbon-La Costa Beach offers  important coastal access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Access Program Accomplishments and Goals</dc:title>
  <dc:creator>Jessica Nguyen</dc:creator>
  <cp:lastModifiedBy>Mario Sandoval</cp:lastModifiedBy>
  <cp:revision>338</cp:revision>
  <dcterms:created xsi:type="dcterms:W3CDTF">2021-01-20T23:51:00Z</dcterms:created>
  <dcterms:modified xsi:type="dcterms:W3CDTF">2021-06-02T01:29:27Z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0x010100BDAA1D50BC120A4194A1D641F1769786</vt:lpwstr>
  </property>
</Properties>
</file>