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2" r:id="rId5"/>
    <p:sldId id="264" r:id="rId6"/>
    <p:sldId id="258" r:id="rId7"/>
    <p:sldId id="260" r:id="rId8"/>
    <p:sldId id="259" r:id="rId9"/>
    <p:sldId id="265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0A01F-2F1B-4F37-A6AD-F7C7629EE37E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B57D6-479C-4703-9DDA-34B57F590CF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61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5648B-8A54-4AE1-A88D-F63033DEE04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8EFEB-6749-49B8-B3C7-5704E274D4F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5C28A95-ECDA-44BE-8B0F-691C549171E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7" y="1236422"/>
            <a:ext cx="9140283" cy="47548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rbon-La Costa Beach Malibu">
            <a:hlinkClick r:id="" action="ppaction://media"/>
            <a:extLst>
              <a:ext uri="{FF2B5EF4-FFF2-40B4-BE49-F238E27FC236}">
                <a16:creationId xmlns:a16="http://schemas.microsoft.com/office/drawing/2014/main" id="{64C3B795-3E7E-4052-A170-AC254879B4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600200" y="152400"/>
            <a:ext cx="6539345" cy="6539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1327"/>
            <a:ext cx="9067800" cy="675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23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beach&#10;&#10;Description automatically generated with medium confidence">
            <a:extLst>
              <a:ext uri="{FF2B5EF4-FFF2-40B4-BE49-F238E27FC236}">
                <a16:creationId xmlns:a16="http://schemas.microsoft.com/office/drawing/2014/main" id="{C6183B49-F14B-4B8D-9704-67BE1D92F4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6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https://attachments.office.net/owa/barbara.collins%40mrca.ca.gov/service.svc/s/GetAttachmentThumbnail?id=AAMkADNiOGUxODc5LTQ3OGUtNGMwMC05M2JkLWUwYTVmZWQ1ZDFiOABGAAAAAABzQnVppI1tQLSUXW2k9DrjBwBWjUsBhQyURJPH%2FDVvRpzMAAAAAAEMAABWjUsBhQyURJPH%2FDVvRpzMAALMFe8FAAABEgAQABmMcGqZFh5Btr1kTahQtcE%3D&amp;thumbnailType=2&amp;token=eyJhbGciOiJSUzI1NiIsImtpZCI6IjMwODE3OUNFNUY0QjUyRTc4QjJEQjg5NjZCQUY0RUNDMzcyN0FFRUUiLCJ0eXAiOiJKV1QiLCJ4NXQiOiJNSUY1emw5TFV1ZUxMYmlXYTY5T3pEY25ydTQifQ.eyJvcmlnaW4iOiJodHRwczovL291dGxvb2sub2ZmaWNlLmNvbSIsInVjIjoiNjFmNTNlY2YzMmI1NGE0MGJiODNkYTY2NzkwZDg5ZjEiLCJzaWduaW5fc3RhdGUiOiJbXCJrbXNpXCJdIiwidmVyIjoiRXhjaGFuZ2UuQ2FsbGJhY2suVjEiLCJhcHBjdHhzZW5kZXIiOiJPd2FEb3dubG9hZEBjZTQzMDVmOS1iODgzLTQxNzItYWRjZi0xMGYwN2M3MzhlYjMiLCJpc3NyaW5nIjoiV1ciLCJhcHBjdHgiOiJ7XCJtc2V4Y2hwcm90XCI6XCJvd2FcIixcInB1aWRcIjpcIjExNTM4MzYyOTY4OTA1MzA2NDNcIixcInNjb3BlXCI6XCJPd2FEb3dubG9hZFwiLFwib2lkXCI6XCIyNGU0ZmE1Ni02ZTM2LTQ2OTktYWZkNy0xNGZmMzlhMzY1YWJcIixcInByaW1hcnlzaWRcIjpcIlMtMS01LTIxLTc3OTc3MjA5MC03ODI4MTE0MzYtMTQ4MTEwNjc1Ny0xMTQ1NzgzNFwifSIsIm5iZiI6MTYyNjc0MjI1NCwiZXhwIjoxNjI2NzQyODU0LCJpc3MiOiIwMDAwMDAwMi0wMDAwLTBmZjEtY2UwMC0wMDAwMDAwMDAwMDBAY2U0MzA1ZjktYjg4My00MTcyLWFkY2YtMTBmMDdjNzM4ZWIzIiwiYXVkIjoiMDAwMDAwMDItMDAwMC0wZmYxLWNlMDAtMDAwMDAwMDAwMDAwL2F0dGFjaG1lbnRzLm9mZmljZS5uZXRAY2U0MzA1ZjktYjg4My00MTcyLWFkY2YtMTBmMDdjNzM4ZWIzIiwiaGFwcCI6Im93YSJ9.V5rffKo7c9EQf9AX0Z-sRQKXXIdZ2yGOFdaBoHJHjevhnAScGwf6yjQCc2GCMOBHjYyVlldzq0CqgxSgSGW8H09M_ACUqtuXS4IQexsfUXd8nvQUwkHmF-HBGDKjL523wH-pBjWtlTid-dRgp-hbRZ1053wcOcXE9tKi1-mJIibh3OSwCC2hvrajMv62Tlyk1YXonVBNXAs7xpr4npT-sq4NBYxY987vEV0l31ePMmswCqIRV8jtwwMrXH2zO1fkj75PrKMIfx9R8C0hl91l4Dkbbpfak8K0S-UiSyGDeAZa7eKtv2rej-4lx02_VjAsHE0zv98_xf3R5JyGPXxakQ&amp;X-OWA-CANARY=8SGd_e1h30iuN096l2GhWLDKenkYS9kYPVe-GvV0kpcd2ym4wJ7rgbxKQaeyoWcRmeXkan9AF0s.&amp;owa=outlook.office.com&amp;scriptVer=20210711001.05&amp;animation=tr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" name="AutoShape 4" descr="https://attachments.office.net/owa/barbara.collins%40mrca.ca.gov/service.svc/s/GetAttachmentThumbnail?id=AAMkADNiOGUxODc5LTQ3OGUtNGMwMC05M2JkLWUwYTVmZWQ1ZDFiOABGAAAAAABzQnVppI1tQLSUXW2k9DrjBwBWjUsBhQyURJPH%2FDVvRpzMAAAAAAEMAABWjUsBhQyURJPH%2FDVvRpzMAALMFe8FAAABEgAQABmMcGqZFh5Btr1kTahQtcE%3D&amp;thumbnailType=2&amp;token=eyJhbGciOiJSUzI1NiIsImtpZCI6IjMwODE3OUNFNUY0QjUyRTc4QjJEQjg5NjZCQUY0RUNDMzcyN0FFRUUiLCJ0eXAiOiJKV1QiLCJ4NXQiOiJNSUY1emw5TFV1ZUxMYmlXYTY5T3pEY25ydTQifQ.eyJvcmlnaW4iOiJodHRwczovL291dGxvb2sub2ZmaWNlLmNvbSIsInVjIjoiNjFmNTNlY2YzMmI1NGE0MGJiODNkYTY2NzkwZDg5ZjEiLCJzaWduaW5fc3RhdGUiOiJbXCJrbXNpXCJdIiwidmVyIjoiRXhjaGFuZ2UuQ2FsbGJhY2suVjEiLCJhcHBjdHhzZW5kZXIiOiJPd2FEb3dubG9hZEBjZTQzMDVmOS1iODgzLTQxNzItYWRjZi0xMGYwN2M3MzhlYjMiLCJpc3NyaW5nIjoiV1ciLCJhcHBjdHgiOiJ7XCJtc2V4Y2hwcm90XCI6XCJvd2FcIixcInB1aWRcIjpcIjExNTM4MzYyOTY4OTA1MzA2NDNcIixcInNjb3BlXCI6XCJPd2FEb3dubG9hZFwiLFwib2lkXCI6XCIyNGU0ZmE1Ni02ZTM2LTQ2OTktYWZkNy0xNGZmMzlhMzY1YWJcIixcInByaW1hcnlzaWRcIjpcIlMtMS01LTIxLTc3OTc3MjA5MC03ODI4MTE0MzYtMTQ4MTEwNjc1Ny0xMTQ1NzgzNFwifSIsIm5iZiI6MTYyNjc0MjI1NCwiZXhwIjoxNjI2NzQyODU0LCJpc3MiOiIwMDAwMDAwMi0wMDAwLTBmZjEtY2UwMC0wMDAwMDAwMDAwMDBAY2U0MzA1ZjktYjg4My00MTcyLWFkY2YtMTBmMDdjNzM4ZWIzIiwiYXVkIjoiMDAwMDAwMDItMDAwMC0wZmYxLWNlMDAtMDAwMDAwMDAwMDAwL2F0dGFjaG1lbnRzLm9mZmljZS5uZXRAY2U0MzA1ZjktYjg4My00MTcyLWFkY2YtMTBmMDdjNzM4ZWIzIiwiaGFwcCI6Im93YSJ9.V5rffKo7c9EQf9AX0Z-sRQKXXIdZ2yGOFdaBoHJHjevhnAScGwf6yjQCc2GCMOBHjYyVlldzq0CqgxSgSGW8H09M_ACUqtuXS4IQexsfUXd8nvQUwkHmF-HBGDKjL523wH-pBjWtlTid-dRgp-hbRZ1053wcOcXE9tKi1-mJIibh3OSwCC2hvrajMv62Tlyk1YXonVBNXAs7xpr4npT-sq4NBYxY987vEV0l31ePMmswCqIRV8jtwwMrXH2zO1fkj75PrKMIfx9R8C0hl91l4Dkbbpfak8K0S-UiSyGDeAZa7eKtv2rej-4lx02_VjAsHE0zv98_xf3R5JyGPXxakQ&amp;X-OWA-CANARY=8SGd_e1h30iuN096l2GhWLDKenkYS9kYPVe-GvV0kpcd2ym4wJ7rgbxKQaeyoWcRmeXkan9AF0s.&amp;owa=outlook.office.com&amp;scriptVer=20210711001.05&amp;animation=tr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thumbnail_IMG_56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958C8A0-A531-4C36-BA14-D0DB77FF68C6}"/>
              </a:ext>
            </a:extLst>
          </p:cNvPr>
          <p:cNvSpPr txBox="1">
            <a:spLocks/>
          </p:cNvSpPr>
          <p:nvPr/>
        </p:nvSpPr>
        <p:spPr>
          <a:xfrm>
            <a:off x="-420" y="244939"/>
            <a:ext cx="9142542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>
              <a:latin typeface="Tw Cen MT Condensed" panose="020B0606020104020203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2C17ACD-E7D7-4CE8-82F2-75AD7708B4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382" r="-85" b="20631"/>
          <a:stretch/>
        </p:blipFill>
        <p:spPr>
          <a:xfrm>
            <a:off x="0" y="5945"/>
            <a:ext cx="8992111" cy="6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16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A1D50BC120A4194A1D641F1769786" ma:contentTypeVersion="13" ma:contentTypeDescription="Create a new document." ma:contentTypeScope="" ma:versionID="e3a625bb3568aaac9fde0555a4522a30">
  <xsd:schema xmlns:xsd="http://www.w3.org/2001/XMLSchema" xmlns:xs="http://www.w3.org/2001/XMLSchema" xmlns:p="http://schemas.microsoft.com/office/2006/metadata/properties" xmlns:ns2="a826d1ef-f945-4c26-b33b-5bc4095a8ed6" xmlns:ns3="8234a753-5b6a-48ff-bf01-6dc214305f28" targetNamespace="http://schemas.microsoft.com/office/2006/metadata/properties" ma:root="true" ma:fieldsID="1048d5d7b5e8e871256426fffa8b541b" ns2:_="" ns3:_="">
    <xsd:import namespace="a826d1ef-f945-4c26-b33b-5bc4095a8ed6"/>
    <xsd:import namespace="8234a753-5b6a-48ff-bf01-6dc214305f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26d1ef-f945-4c26-b33b-5bc4095a8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4a753-5b6a-48ff-bf01-6dc214305f2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57DE8C-154C-4E6B-AA5C-41D1BCE069F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F02704E-C232-4AA8-9220-6B4EF46C21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B2E8D-B016-492E-8770-E842B62B08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26d1ef-f945-4c26-b33b-5bc4095a8ed6"/>
    <ds:schemaRef ds:uri="8234a753-5b6a-48ff-bf01-6dc214305f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</Words>
  <Application>Microsoft Office PowerPoint</Application>
  <PresentationFormat>On-screen Show (4:3)</PresentationFormat>
  <Paragraphs>1</Paragraphs>
  <Slides>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Barbara Collins</dc:creator>
  <cp:lastModifiedBy>Mario Sandoval</cp:lastModifiedBy>
  <cp:revision>9</cp:revision>
  <dcterms:created xsi:type="dcterms:W3CDTF">2021-07-20T00:49:09Z</dcterms:created>
  <dcterms:modified xsi:type="dcterms:W3CDTF">2021-07-23T00:44:45Z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0x010100BDAA1D50BC120A4194A1D641F1769786</vt:lpwstr>
  </property>
</Properties>
</file>